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10972800"/>
  <p:notesSz cx="10972800" cy="14630400"/>
  <p:embeddedFontLst>
    <p:embeddedFont>
      <p:font typeface="Dela Gothic One" panose="020B060402020202020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60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972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83374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Linguisto: Breaking Language Barriers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58309" y="744259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Revolutionizing translation services for a global world.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E62BA-568D-4D34-9904-4613F401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5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234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Challenge: Global Communication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47174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7822" y="4790123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4717494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Language Barriers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555986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Difficult to find reliable translators.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4717494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67593" y="4790123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4717494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Inconsistent Quality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5559862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Businesses struggle with translation quality.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67135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37697" y="6786205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67135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7199709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Freelancers lack a platform to connect with clients.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6747" y="67135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52472" y="6786205"/>
            <a:ext cx="31599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870763" y="6713577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Missed Opportunities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870763" y="7555944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Businesses lose global collaboration.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AD8A51-28EA-4BC7-91EF-FBDC5EB7C8B2}"/>
              </a:ext>
            </a:extLst>
          </p:cNvPr>
          <p:cNvSpPr/>
          <p:nvPr/>
        </p:nvSpPr>
        <p:spPr>
          <a:xfrm>
            <a:off x="12525829" y="9826943"/>
            <a:ext cx="1959429" cy="1080372"/>
          </a:xfrm>
          <a:prstGeom prst="rect">
            <a:avLst/>
          </a:prstGeom>
          <a:solidFill>
            <a:srgbClr val="0F0A0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0AD6B5-E9CB-43C1-9088-FB429A1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950613"/>
            <a:ext cx="77335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Linguisto: The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5204817"/>
            <a:ext cx="37299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Video Calls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577762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communication and collaboration.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520481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Payment Gateway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613386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Protection for both translators and clients.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5204817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Transparent Review System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613386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Trust and accountability for all parties.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0A0B67-6F79-45ED-B3B5-21CF35B73C7C}"/>
              </a:ext>
            </a:extLst>
          </p:cNvPr>
          <p:cNvSpPr/>
          <p:nvPr/>
        </p:nvSpPr>
        <p:spPr>
          <a:xfrm>
            <a:off x="12540343" y="9826943"/>
            <a:ext cx="1959429" cy="1080372"/>
          </a:xfrm>
          <a:prstGeom prst="rect">
            <a:avLst/>
          </a:prstGeom>
          <a:solidFill>
            <a:srgbClr val="0F0A0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6E1D3-6B14-4BD8-BA18-0ABCC147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4359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Market Opportunity: A Growing Demand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793933"/>
            <a:ext cx="3705463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018127"/>
            <a:ext cx="325707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Freelance Translators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860494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Reliable clients and steady work.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4793933"/>
            <a:ext cx="3705463" cy="1637467"/>
          </a:xfrm>
          <a:prstGeom prst="roundRect">
            <a:avLst>
              <a:gd name="adj" fmla="val 55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50181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550425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globally with seamless translation.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647974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6872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Individuals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7358301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professional translation services easily.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23B05E-A143-4905-8457-5EAA06CF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903827"/>
            <a:ext cx="94740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Sustainable Business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6266378"/>
            <a:ext cx="1311378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2856428" y="6266378"/>
            <a:ext cx="30480" cy="758309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2627947" y="60226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71061" y="6095286"/>
            <a:ext cx="20109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74884" y="7241262"/>
            <a:ext cx="37936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Commission on Transactions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4884" y="8083629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5% commission for each completed job.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299841" y="6266378"/>
            <a:ext cx="30480" cy="758309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071360" y="60226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2206" y="6095286"/>
            <a:ext cx="2856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730954" y="7241262"/>
            <a:ext cx="31682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Premium Features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18296" y="7727394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tools for translators.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1743253" y="6266378"/>
            <a:ext cx="30480" cy="758309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14773" y="602265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07760" y="6095286"/>
            <a:ext cx="30134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33196" y="72412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Profile Boost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61709" y="7727394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visibility for translators.</a:t>
            </a:r>
            <a:endParaRPr lang="en-US" sz="1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589F31-CD44-4ECD-993E-9BA3DB02FF84}"/>
              </a:ext>
            </a:extLst>
          </p:cNvPr>
          <p:cNvSpPr/>
          <p:nvPr/>
        </p:nvSpPr>
        <p:spPr>
          <a:xfrm>
            <a:off x="12525829" y="9826943"/>
            <a:ext cx="1959429" cy="1080372"/>
          </a:xfrm>
          <a:prstGeom prst="rect">
            <a:avLst/>
          </a:prstGeom>
          <a:solidFill>
            <a:srgbClr val="0F0A0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74BB4A-E727-4444-B6F1-2B0026394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166" y="594122"/>
            <a:ext cx="7602379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Traction and Progress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66" y="1737003"/>
            <a:ext cx="1080254" cy="17284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60508" y="1952982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Login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60508" y="2437924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user authentication implemented.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" y="3465433"/>
            <a:ext cx="1080254" cy="17284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60508" y="3681413"/>
            <a:ext cx="3537466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60508" y="4166354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payment processing integrated.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66" y="5193863"/>
            <a:ext cx="1080254" cy="17284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60508" y="5409843"/>
            <a:ext cx="284285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60508" y="5894784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platform for user management.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66" y="6922294"/>
            <a:ext cx="1080254" cy="17284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60508" y="7138273"/>
            <a:ext cx="398657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Video Call Functionality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60508" y="7623215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development for real-time communication.</a:t>
            </a:r>
            <a:endParaRPr lang="en-US" sz="17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66" y="8650724"/>
            <a:ext cx="1080254" cy="172843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60508" y="8866703"/>
            <a:ext cx="417040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Advanced Search Filters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2160508" y="9351645"/>
            <a:ext cx="11713726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search for translators.</a:t>
            </a:r>
            <a:endParaRPr lang="en-US" sz="1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7E1920-1950-47D2-887D-5FF678482E85}"/>
              </a:ext>
            </a:extLst>
          </p:cNvPr>
          <p:cNvSpPr/>
          <p:nvPr/>
        </p:nvSpPr>
        <p:spPr>
          <a:xfrm>
            <a:off x="12540343" y="9826943"/>
            <a:ext cx="1959429" cy="1080372"/>
          </a:xfrm>
          <a:prstGeom prst="rect">
            <a:avLst/>
          </a:prstGeom>
          <a:solidFill>
            <a:srgbClr val="0F0A0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BA79F1-E58C-4F15-A4CA-357CA27AEE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4812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6562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Ask: Investing in Global Communication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91596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4674156"/>
            <a:ext cx="365117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Video Calls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5516523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Precise communication and collaboration.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391596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4674156"/>
            <a:ext cx="365129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Payment Gateway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5516523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Protection for both parties.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859905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309" y="7618095"/>
            <a:ext cx="365117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Transparent Review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8309" y="8460462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Trust and accountability.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401" y="6859905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4401" y="76180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Global Reach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34401" y="8104227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Connecting translators and clients worldwide.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36B82A-B3DE-4FB4-888F-84AC6FF18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1932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Our Vision: A World Without Barriers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869662"/>
            <a:ext cx="7627382" cy="983694"/>
          </a:xfrm>
          <a:prstGeom prst="roundRect">
            <a:avLst>
              <a:gd name="adj" fmla="val 92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5877282"/>
            <a:ext cx="7611308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575" y="6014799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Breaking language barriers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524131" y="6014799"/>
            <a:ext cx="209597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communication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060877" y="6014799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Fostering global collaboration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E6014E-C7D9-4AEA-AA95-7F081F7FA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378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Join the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61881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 in Linguisto and connect the world.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D3399-64F4-4C76-8DCF-A2841336D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9326" y="9280934"/>
            <a:ext cx="2421462" cy="2421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264</Words>
  <Application>Microsoft Office PowerPoint</Application>
  <PresentationFormat>Custom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</vt:lpstr>
      <vt:lpstr>Arial</vt:lpstr>
      <vt:lpstr>Calibri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3</cp:revision>
  <dcterms:created xsi:type="dcterms:W3CDTF">2024-11-16T15:13:49Z</dcterms:created>
  <dcterms:modified xsi:type="dcterms:W3CDTF">2024-11-16T16:18:19Z</dcterms:modified>
</cp:coreProperties>
</file>